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3"/>
    <p:sldId id="258" r:id="rId4"/>
    <p:sldId id="330" r:id="rId5"/>
    <p:sldId id="331" r:id="rId6"/>
    <p:sldId id="332" r:id="rId7"/>
    <p:sldId id="288" r:id="rId8"/>
    <p:sldId id="289" r:id="rId9"/>
    <p:sldId id="333" r:id="rId11"/>
    <p:sldId id="284" r:id="rId12"/>
    <p:sldId id="291" r:id="rId13"/>
    <p:sldId id="290" r:id="rId14"/>
    <p:sldId id="292" r:id="rId15"/>
    <p:sldId id="293" r:id="rId16"/>
    <p:sldId id="294" r:id="rId17"/>
    <p:sldId id="295" r:id="rId18"/>
    <p:sldId id="296" r:id="rId19"/>
    <p:sldId id="297" r:id="rId20"/>
    <p:sldId id="298" r:id="rId21"/>
    <p:sldId id="299" r:id="rId22"/>
    <p:sldId id="302" r:id="rId23"/>
    <p:sldId id="303" r:id="rId24"/>
    <p:sldId id="265" r:id="rId25"/>
    <p:sldId id="355" r:id="rId26"/>
    <p:sldId id="280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3" userDrawn="1">
          <p15:clr>
            <a:srgbClr val="A4A3A4"/>
          </p15:clr>
        </p15:guide>
      </p15:sldGuideLst>
    </p:ext>
  </p:extLst>
</p:presentation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1" Type="http://schemas.openxmlformats.org/officeDocument/2006/relationships/tags" Target="tags/tag59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tags" Target="../tags/tag26.xml"/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8.png"/><Relationship Id="rId8" Type="http://schemas.openxmlformats.org/officeDocument/2006/relationships/tags" Target="../tags/tag30.xml"/><Relationship Id="rId7" Type="http://schemas.openxmlformats.org/officeDocument/2006/relationships/image" Target="../media/image37.png"/><Relationship Id="rId6" Type="http://schemas.openxmlformats.org/officeDocument/2006/relationships/tags" Target="../tags/tag29.xml"/><Relationship Id="rId5" Type="http://schemas.openxmlformats.org/officeDocument/2006/relationships/image" Target="../media/image36.png"/><Relationship Id="rId4" Type="http://schemas.openxmlformats.org/officeDocument/2006/relationships/tags" Target="../tags/tag28.xml"/><Relationship Id="rId3" Type="http://schemas.openxmlformats.org/officeDocument/2006/relationships/image" Target="../media/image35.png"/><Relationship Id="rId2" Type="http://schemas.openxmlformats.org/officeDocument/2006/relationships/tags" Target="../tags/tag27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39.png"/><Relationship Id="rId10" Type="http://schemas.openxmlformats.org/officeDocument/2006/relationships/tags" Target="../tags/tag31.xml"/><Relationship Id="rId1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41.png"/><Relationship Id="rId6" Type="http://schemas.openxmlformats.org/officeDocument/2006/relationships/tags" Target="../tags/tag34.xml"/><Relationship Id="rId5" Type="http://schemas.openxmlformats.org/officeDocument/2006/relationships/image" Target="../media/image40.png"/><Relationship Id="rId4" Type="http://schemas.openxmlformats.org/officeDocument/2006/relationships/tags" Target="../tags/tag33.xml"/><Relationship Id="rId3" Type="http://schemas.openxmlformats.org/officeDocument/2006/relationships/image" Target="../media/image39.png"/><Relationship Id="rId2" Type="http://schemas.openxmlformats.org/officeDocument/2006/relationships/tags" Target="../tags/tag32.xml"/><Relationship Id="rId1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image" Target="../media/image45.png"/><Relationship Id="rId8" Type="http://schemas.openxmlformats.org/officeDocument/2006/relationships/tags" Target="../tags/tag38.xml"/><Relationship Id="rId7" Type="http://schemas.openxmlformats.org/officeDocument/2006/relationships/image" Target="../media/image44.png"/><Relationship Id="rId6" Type="http://schemas.openxmlformats.org/officeDocument/2006/relationships/tags" Target="../tags/tag37.xml"/><Relationship Id="rId5" Type="http://schemas.openxmlformats.org/officeDocument/2006/relationships/image" Target="../media/image43.png"/><Relationship Id="rId4" Type="http://schemas.openxmlformats.org/officeDocument/2006/relationships/tags" Target="../tags/tag36.xml"/><Relationship Id="rId3" Type="http://schemas.openxmlformats.org/officeDocument/2006/relationships/image" Target="../media/image42.png"/><Relationship Id="rId2" Type="http://schemas.openxmlformats.org/officeDocument/2006/relationships/tags" Target="../tags/tag35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tags" Target="../tags/tag40.xml"/><Relationship Id="rId3" Type="http://schemas.openxmlformats.org/officeDocument/2006/relationships/image" Target="../media/image46.png"/><Relationship Id="rId2" Type="http://schemas.openxmlformats.org/officeDocument/2006/relationships/tags" Target="../tags/tag39.xml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tags" Target="../tags/tag42.xml"/><Relationship Id="rId3" Type="http://schemas.openxmlformats.org/officeDocument/2006/relationships/image" Target="../media/image27.png"/><Relationship Id="rId2" Type="http://schemas.openxmlformats.org/officeDocument/2006/relationships/tags" Target="../tags/tag41.xml"/><Relationship Id="rId1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50.png"/><Relationship Id="rId6" Type="http://schemas.openxmlformats.org/officeDocument/2006/relationships/tags" Target="../tags/tag45.xml"/><Relationship Id="rId5" Type="http://schemas.openxmlformats.org/officeDocument/2006/relationships/image" Target="../media/image27.png"/><Relationship Id="rId4" Type="http://schemas.openxmlformats.org/officeDocument/2006/relationships/tags" Target="../tags/tag44.xml"/><Relationship Id="rId3" Type="http://schemas.openxmlformats.org/officeDocument/2006/relationships/image" Target="../media/image49.png"/><Relationship Id="rId2" Type="http://schemas.openxmlformats.org/officeDocument/2006/relationships/tags" Target="../tags/tag43.xml"/><Relationship Id="rId1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tags" Target="../tags/tag47.xml"/><Relationship Id="rId3" Type="http://schemas.openxmlformats.org/officeDocument/2006/relationships/image" Target="../media/image51.png"/><Relationship Id="rId2" Type="http://schemas.openxmlformats.org/officeDocument/2006/relationships/tags" Target="../tags/tag46.xml"/><Relationship Id="rId1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3.jpeg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6.png"/><Relationship Id="rId2" Type="http://schemas.openxmlformats.org/officeDocument/2006/relationships/tags" Target="../tags/tag48.xml"/><Relationship Id="rId1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57.png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image" Target="../media/image60.png"/><Relationship Id="rId8" Type="http://schemas.openxmlformats.org/officeDocument/2006/relationships/tags" Target="../tags/tag56.xml"/><Relationship Id="rId7" Type="http://schemas.openxmlformats.org/officeDocument/2006/relationships/image" Target="../media/image59.png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image" Target="../media/image58.jpeg"/><Relationship Id="rId2" Type="http://schemas.openxmlformats.org/officeDocument/2006/relationships/tags" Target="../tags/tag52.xml"/><Relationship Id="rId14" Type="http://schemas.openxmlformats.org/officeDocument/2006/relationships/slideLayout" Target="../slideLayouts/slideLayout2.xml"/><Relationship Id="rId13" Type="http://schemas.openxmlformats.org/officeDocument/2006/relationships/image" Target="../media/image62.png"/><Relationship Id="rId12" Type="http://schemas.openxmlformats.org/officeDocument/2006/relationships/tags" Target="../tags/tag58.xml"/><Relationship Id="rId11" Type="http://schemas.openxmlformats.org/officeDocument/2006/relationships/image" Target="../media/image61.png"/><Relationship Id="rId10" Type="http://schemas.openxmlformats.org/officeDocument/2006/relationships/tags" Target="../tags/tag57.xml"/><Relationship Id="rId1" Type="http://schemas.openxmlformats.org/officeDocument/2006/relationships/tags" Target="../tags/tag5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3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png"/><Relationship Id="rId8" Type="http://schemas.openxmlformats.org/officeDocument/2006/relationships/tags" Target="../tags/tag4.xml"/><Relationship Id="rId7" Type="http://schemas.openxmlformats.org/officeDocument/2006/relationships/image" Target="../media/image7.png"/><Relationship Id="rId6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tags" Target="../tags/tag2.xml"/><Relationship Id="rId3" Type="http://schemas.openxmlformats.org/officeDocument/2006/relationships/image" Target="../media/image5.png"/><Relationship Id="rId2" Type="http://schemas.openxmlformats.org/officeDocument/2006/relationships/tags" Target="../tags/tag1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tags" Target="../tags/tag8.xml"/><Relationship Id="rId7" Type="http://schemas.openxmlformats.org/officeDocument/2006/relationships/image" Target="../media/image12.png"/><Relationship Id="rId6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tags" Target="../tags/tag6.xml"/><Relationship Id="rId3" Type="http://schemas.openxmlformats.org/officeDocument/2006/relationships/image" Target="../media/image10.png"/><Relationship Id="rId2" Type="http://schemas.openxmlformats.org/officeDocument/2006/relationships/tags" Target="../tags/tag5.x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14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tags" Target="../tags/tag12.xml"/><Relationship Id="rId7" Type="http://schemas.openxmlformats.org/officeDocument/2006/relationships/image" Target="../media/image17.png"/><Relationship Id="rId6" Type="http://schemas.openxmlformats.org/officeDocument/2006/relationships/tags" Target="../tags/tag11.xml"/><Relationship Id="rId5" Type="http://schemas.openxmlformats.org/officeDocument/2006/relationships/image" Target="../media/image16.png"/><Relationship Id="rId4" Type="http://schemas.openxmlformats.org/officeDocument/2006/relationships/tags" Target="../tags/tag10.xml"/><Relationship Id="rId3" Type="http://schemas.openxmlformats.org/officeDocument/2006/relationships/image" Target="../media/image15.png"/><Relationship Id="rId2" Type="http://schemas.openxmlformats.org/officeDocument/2006/relationships/tags" Target="../tags/tag9.xml"/><Relationship Id="rId12" Type="http://schemas.openxmlformats.org/officeDocument/2006/relationships/slideLayout" Target="../slideLayouts/slideLayout2.xml"/><Relationship Id="rId11" Type="http://schemas.openxmlformats.org/officeDocument/2006/relationships/image" Target="../media/image19.png"/><Relationship Id="rId10" Type="http://schemas.openxmlformats.org/officeDocument/2006/relationships/tags" Target="../tags/tag13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png"/><Relationship Id="rId8" Type="http://schemas.openxmlformats.org/officeDocument/2006/relationships/tags" Target="../tags/tag16.xml"/><Relationship Id="rId7" Type="http://schemas.openxmlformats.org/officeDocument/2006/relationships/image" Target="../media/image16.png"/><Relationship Id="rId6" Type="http://schemas.openxmlformats.org/officeDocument/2006/relationships/tags" Target="../tags/tag15.xml"/><Relationship Id="rId5" Type="http://schemas.openxmlformats.org/officeDocument/2006/relationships/image" Target="../media/image22.png"/><Relationship Id="rId4" Type="http://schemas.openxmlformats.org/officeDocument/2006/relationships/tags" Target="../tags/tag14.xml"/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6.png"/><Relationship Id="rId8" Type="http://schemas.openxmlformats.org/officeDocument/2006/relationships/tags" Target="../tags/tag20.xml"/><Relationship Id="rId7" Type="http://schemas.openxmlformats.org/officeDocument/2006/relationships/image" Target="../media/image25.png"/><Relationship Id="rId6" Type="http://schemas.openxmlformats.org/officeDocument/2006/relationships/tags" Target="../tags/tag19.xml"/><Relationship Id="rId5" Type="http://schemas.openxmlformats.org/officeDocument/2006/relationships/image" Target="../media/image24.png"/><Relationship Id="rId4" Type="http://schemas.openxmlformats.org/officeDocument/2006/relationships/tags" Target="../tags/tag18.xml"/><Relationship Id="rId3" Type="http://schemas.openxmlformats.org/officeDocument/2006/relationships/image" Target="../media/image23.png"/><Relationship Id="rId2" Type="http://schemas.openxmlformats.org/officeDocument/2006/relationships/tags" Target="../tags/tag17.xml"/><Relationship Id="rId11" Type="http://schemas.openxmlformats.org/officeDocument/2006/relationships/notesSlide" Target="../notesSlides/notesSlide1.xml"/><Relationship Id="rId10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2.xml"/><Relationship Id="rId8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6" Type="http://schemas.openxmlformats.org/officeDocument/2006/relationships/tags" Target="../tags/tag23.xml"/><Relationship Id="rId5" Type="http://schemas.openxmlformats.org/officeDocument/2006/relationships/image" Target="../media/image28.png"/><Relationship Id="rId4" Type="http://schemas.openxmlformats.org/officeDocument/2006/relationships/tags" Target="../tags/tag22.xml"/><Relationship Id="rId3" Type="http://schemas.openxmlformats.org/officeDocument/2006/relationships/image" Target="../media/image27.png"/><Relationship Id="rId2" Type="http://schemas.openxmlformats.org/officeDocument/2006/relationships/tags" Target="../tags/tag21.xml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tags" Target="../tags/tag25.xml"/><Relationship Id="rId3" Type="http://schemas.openxmlformats.org/officeDocument/2006/relationships/image" Target="../media/image30.png"/><Relationship Id="rId2" Type="http://schemas.openxmlformats.org/officeDocument/2006/relationships/tags" Target="../tags/tag24.xml"/><Relationship Id="rId1" Type="http://schemas.openxmlformats.org/officeDocument/2006/relationships/image" Target="../media/image1.png"/></Relationships>
</file>

<file path=ppt/tags/tag59.xml><?xml version="1.0" encoding="utf-8"?>
<p:tagLst xmlns:p="http://schemas.openxmlformats.org/presentationml/2006/main">
  <p:tag name="COMMONDATA" val="eyJoZGlkIjoiNTQ5YTlhNTIzOGI0MDBjZmQxNzViMTZhODk2YWI3MmYifQ=="/>
  <p:tag name="KSO_WPP_MARK_KEY" val="13eb56d6-3c4e-4b4f-8d8b-2b8b9b1332e1"/>
  <p:tag name="commondata" val="eyJoZGlkIjoiMDJkYThjODYzMzNmYzZkZDJjM2JiMzU1ZDUzNWEzYTAifQ=="/>
</p:tagLst>
</file>